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781"/>
    <a:srgbClr val="FFFFFF"/>
    <a:srgbClr val="012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0" d="100"/>
          <a:sy n="140" d="100"/>
        </p:scale>
        <p:origin x="29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8359-FCFD-1896-6C0C-4E245AA08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D116C-69F4-78FE-D3DC-24EF6F1E8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D2646-24F1-D193-0220-7224FAAD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942E0-A00F-E34B-BB7E-D11D7F54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7A552-5A2C-544E-DC07-6D381459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3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CEC0-853E-5EAB-6A1A-79FD47A0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11773-A008-A5D1-434E-292AEFE3A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E9B5-F979-13D7-27FB-93C2C27B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D744D-2638-3CEC-0E27-59940A30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7DD2D-6393-B1F2-72BF-3C5ADDD5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FAA4B-BB13-ED20-8C83-6CB2E3DEF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76AB1-C7C2-7181-C4B2-57310906B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FDC3B-22E2-9DA9-D18F-5067B4BE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2D70B-13B3-31E5-CAE3-B1B0E6989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A022-633A-416C-0BE7-32A87E8A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2E2EA-D8E3-2A9A-7B4C-2F1E09D0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AB66D-EF45-24CE-A233-A6F7EAB3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4DBD5-628A-F419-1898-6D9A5089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08A9A-AA70-A375-25D5-10D3CC23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16879-05BF-3946-1DE2-796E0FD9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6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51D79-2FAC-EF32-2FF5-CDF26B0ED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F1443-88F3-BA4A-9D39-F11F7FF06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CCC32-76E1-DC1D-45EE-A474A119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83826-906A-D74C-093B-76404837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1D7AD-E32D-CC5A-B1C3-1E54F2CB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0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D0AC-FD65-9DAB-F37B-D8872FF7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814D0-864E-E88E-DCC8-4A8A84B26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0C215-C6A0-180F-997A-DAA108C44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7E52C-D138-76DB-41F0-5553C5B0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49C62-54C9-3A1C-27FD-165A666B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9E2CF-6262-2E94-1614-7356D581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B914-889F-F5B5-5CD2-28E680AF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D5E4C-90D1-04BD-F79D-5C84C4D7A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021A9-95EB-B223-11FE-27E017A0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15F8C-A51F-02A0-F1DE-A476EF815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DCA06-E2A3-ADA4-1820-6B739E147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242DA-E974-3718-A025-2168A0E9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06B35-24B1-074D-3EA2-84FA1FF4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581DC4-6AFD-DEF9-E505-5D4CFF46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19F8-FA75-340F-9876-6A6D1F4C7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660D58-701D-91A7-83B9-49C9ED87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4C0CE3-B068-2722-DAB7-265E05650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7EA843-BB19-92F6-711D-A79B626C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2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7FB88-A21F-DC41-B359-D4BA33DB3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3AFE7-5C60-5051-D3DF-3272C338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2022F-433E-40E9-221F-C572DD53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7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815C5-37B3-DE7A-EB63-4077A182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B9DDB-C91E-8B7B-BA0A-7DB7976A5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6E4DA-8C3C-5152-5C2A-366EAD550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DF217-26CC-FA6F-757F-8C88B9AF5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4485E-A59C-1919-16E3-AFB8531F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811DF-8F17-7276-5675-23FAA2B7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5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3DC7-0870-D8E8-E88E-C09164D8C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D173-BA10-04AE-4E50-77BA4C70B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B9DC8-D415-5C4D-EE55-E9A50CA86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D4490-F3E4-E2D3-0CB6-34D7E3D2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179DE-2E5A-5126-1B74-AA58D375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CE857-8F66-1950-EB3F-2B293CB7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4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A67535-0EFB-E5EC-D9D0-6A58844EC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5DEC6-D1DA-DCA5-A018-F7AC1C883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DF1F5-C0D3-094F-C2A2-15A4F029C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303E-A108-4309-80B5-1AE92BB881F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D8E6-6049-345C-7E4A-A4431E680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E600A-6570-C634-B864-2A040F95B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1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76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Christos Sideris</dc:creator>
  <cp:lastModifiedBy>Christos Sideris</cp:lastModifiedBy>
  <cp:revision>6</cp:revision>
  <dcterms:created xsi:type="dcterms:W3CDTF">2023-10-10T07:17:38Z</dcterms:created>
  <dcterms:modified xsi:type="dcterms:W3CDTF">2024-02-28T10:20:38Z</dcterms:modified>
</cp:coreProperties>
</file>