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4781"/>
    <a:srgbClr val="FFFFFF"/>
    <a:srgbClr val="012D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40" d="100"/>
          <a:sy n="140" d="100"/>
        </p:scale>
        <p:origin x="294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58359-FCFD-1896-6C0C-4E245AA08E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5D116C-69F4-78FE-D3DC-24EF6F1E8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D2646-24F1-D193-0220-7224FAADC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303E-A108-4309-80B5-1AE92BB881F1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6942E0-A00F-E34B-BB7E-D11D7F54B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A7A552-5A2C-544E-DC07-6D381459B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6D75-91E3-4CAE-86E4-5C5C1D9A7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935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2CEC0-853E-5EAB-6A1A-79FD47A07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C11773-A008-A5D1-434E-292AEFE3A8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AE9B5-F979-13D7-27FB-93C2C27B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303E-A108-4309-80B5-1AE92BB881F1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FD744D-2638-3CEC-0E27-59940A307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E7DD2D-6393-B1F2-72BF-3C5ADDD54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6D75-91E3-4CAE-86E4-5C5C1D9A7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488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9FAA4B-BB13-ED20-8C83-6CB2E3DEFC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D76AB1-C7C2-7181-C4B2-57310906B2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FDC3B-22E2-9DA9-D18F-5067B4BE3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303E-A108-4309-80B5-1AE92BB881F1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2D70B-13B3-31E5-CAE3-B1B0E6989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AA022-633A-416C-0BE7-32A87E8AC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6D75-91E3-4CAE-86E4-5C5C1D9A7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3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2E2EA-D8E3-2A9A-7B4C-2F1E09D0C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AB66D-EF45-24CE-A233-A6F7EAB37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84DBD5-628A-F419-1898-6D9A50891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303E-A108-4309-80B5-1AE92BB881F1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508A9A-AA70-A375-25D5-10D3CC233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916879-05BF-3946-1DE2-796E0FD9B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6D75-91E3-4CAE-86E4-5C5C1D9A7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560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51D79-2FAC-EF32-2FF5-CDF26B0ED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AF1443-88F3-BA4A-9D39-F11F7FF06F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BCCC32-76E1-DC1D-45EE-A474A1192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303E-A108-4309-80B5-1AE92BB881F1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83826-906A-D74C-093B-76404837E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C1D7AD-E32D-CC5A-B1C3-1E54F2CB2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6D75-91E3-4CAE-86E4-5C5C1D9A7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805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CD0AC-FD65-9DAB-F37B-D8872FF71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E814D0-864E-E88E-DCC8-4A8A84B26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30C215-C6A0-180F-997A-DAA108C444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27E52C-D138-76DB-41F0-5553C5B09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303E-A108-4309-80B5-1AE92BB881F1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849C62-54C9-3A1C-27FD-165A666B8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29E2CF-6262-2E94-1614-7356D581A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6D75-91E3-4CAE-86E4-5C5C1D9A7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654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0B914-889F-F5B5-5CD2-28E680AF4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8D5E4C-90D1-04BD-F79D-5C84C4D7A2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B021A9-95EB-B223-11FE-27E017A0D1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D15F8C-A51F-02A0-F1DE-A476EF815F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2DCA06-E2A3-ADA4-1820-6B739E147F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1242DA-E974-3718-A025-2168A0E9D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303E-A108-4309-80B5-1AE92BB881F1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106B35-24B1-074D-3EA2-84FA1FF40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581DC4-6AFD-DEF9-E505-5D4CFF464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6D75-91E3-4CAE-86E4-5C5C1D9A7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14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119F8-FA75-340F-9876-6A6D1F4C7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660D58-701D-91A7-83B9-49C9ED878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303E-A108-4309-80B5-1AE92BB881F1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4C0CE3-B068-2722-DAB7-265E05650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7EA843-BB19-92F6-711D-A79B626C0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6D75-91E3-4CAE-86E4-5C5C1D9A7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026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47FB88-A21F-DC41-B359-D4BA33DB3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303E-A108-4309-80B5-1AE92BB881F1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43AFE7-5C60-5051-D3DF-3272C338C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E2022F-433E-40E9-221F-C572DD53B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6D75-91E3-4CAE-86E4-5C5C1D9A7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679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815C5-37B3-DE7A-EB63-4077A1824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B9DDB-C91E-8B7B-BA0A-7DB7976A5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46E4DA-8C3C-5152-5C2A-366EAD550F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0DF217-26CC-FA6F-757F-8C88B9AF5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303E-A108-4309-80B5-1AE92BB881F1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A4485E-A59C-1919-16E3-AFB8531F7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6811DF-8F17-7276-5675-23FAA2B76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6D75-91E3-4CAE-86E4-5C5C1D9A7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95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F3DC7-0870-D8E8-E88E-C09164D8C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95D173-BA10-04AE-4E50-77BA4C70B6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4B9DC8-D415-5C4D-EE55-E9A50CA86F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9D4490-F3E4-E2D3-0CB6-34D7E3D26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303E-A108-4309-80B5-1AE92BB881F1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C179DE-2E5A-5126-1B74-AA58D375D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DCE857-8F66-1950-EB3F-2B293CB73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6D75-91E3-4CAE-86E4-5C5C1D9A7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247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A67535-0EFB-E5EC-D9D0-6A58844EC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75DEC6-D1DA-DCA5-A018-F7AC1C883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6DF1F5-C0D3-094F-C2A2-15A4F029C7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3303E-A108-4309-80B5-1AE92BB881F1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83D8E6-6049-345C-7E4A-A4431E680F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E600A-6570-C634-B864-2A040F95B2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E6D75-91E3-4CAE-86E4-5C5C1D9A7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418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9762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Christos Sideris</dc:creator>
  <cp:lastModifiedBy>Christos Sideris</cp:lastModifiedBy>
  <cp:revision>6</cp:revision>
  <dcterms:created xsi:type="dcterms:W3CDTF">2023-10-10T07:17:38Z</dcterms:created>
  <dcterms:modified xsi:type="dcterms:W3CDTF">2024-02-28T10:20:38Z</dcterms:modified>
</cp:coreProperties>
</file>